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9E1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34979-F122-D9B6-2D92-F03DE94ED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4E1109-CADF-560A-2E59-FDE6D1C53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7812D-4758-8BE6-5DF9-8D08DB948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56039-4569-4464-A109-EB5BDD8BD842}" type="datetimeFigureOut">
              <a:rPr lang="en-CA" smtClean="0"/>
              <a:t>2022-09-20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85A75-515B-C93F-4BEC-A8C3DE41A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8731B-F077-01B9-F0B6-86FC4AA5E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BBFD-8687-41CD-922C-8EFCB0902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258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86212-CB2C-A7A3-62F1-9F8E0DB66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E368B3-6AF0-3017-73BA-7D93259022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E6B7B-6323-2134-7A30-D2EDEF705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56039-4569-4464-A109-EB5BDD8BD842}" type="datetimeFigureOut">
              <a:rPr lang="en-CA" smtClean="0"/>
              <a:t>2022-09-20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EF09B-B596-D1D0-3460-5C0505549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1923B-693C-CC3B-B12A-CC86D6EE3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BBFD-8687-41CD-922C-8EFCB0902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774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50622-1529-20A2-912A-77F9526A34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D8FA15-2CA1-53CD-F5B8-2321599E3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D0E39-6B64-15DB-4746-68FF68994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56039-4569-4464-A109-EB5BDD8BD842}" type="datetimeFigureOut">
              <a:rPr lang="en-CA" smtClean="0"/>
              <a:t>2022-09-20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F96A6-F6EF-381E-21C4-B36B2C08B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EAFA8-BE2E-419B-7202-863191D70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BBFD-8687-41CD-922C-8EFCB0902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903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B77B7-3676-6276-3A03-4A2C92544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3AB61-29E6-2500-52E5-C04622B4E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7E0E0-AF2C-D15C-AC97-319E584F6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56039-4569-4464-A109-EB5BDD8BD842}" type="datetimeFigureOut">
              <a:rPr lang="en-CA" smtClean="0"/>
              <a:t>2022-09-20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061DA-E91D-20A5-7F32-A4093E500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66C28-C150-9714-F723-5FF64C428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BBFD-8687-41CD-922C-8EFCB0902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331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DC011-0D11-D686-4EC1-B7713C3D0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E33C1-E8BF-E672-2CB2-B9B48EBE6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413F0-B0E6-824A-AE0D-4C0B3680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56039-4569-4464-A109-EB5BDD8BD842}" type="datetimeFigureOut">
              <a:rPr lang="en-CA" smtClean="0"/>
              <a:t>2022-09-20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7680E-A4E7-3BC9-A035-8A30ED2B7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3C699-EFA4-E1BF-7006-D73D0A98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BBFD-8687-41CD-922C-8EFCB0902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64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289D7-D9F9-BF55-EA5C-9384F7DE2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898F7-3B9D-79C1-2C66-0F173246C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C293D5-219F-4E4B-7820-89DA476E03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5C800-0392-1EF7-64DC-3B9681A66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56039-4569-4464-A109-EB5BDD8BD842}" type="datetimeFigureOut">
              <a:rPr lang="en-CA" smtClean="0"/>
              <a:t>2022-09-20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45D63-14C1-ACC5-28B5-6973C014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595BE-C139-FE65-7555-C26CAEEF5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BBFD-8687-41CD-922C-8EFCB0902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571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0CAA7-8A76-E907-CC48-EE7417E56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33299-28E0-9E81-5BE8-509099B99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2A715-AC72-DAAA-88A3-73FDC5063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620C4F-79EF-126F-3D12-060D7BA0ED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2DA0E8-CFE8-A50D-DAF4-DD3D099B5F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6C4447-1011-0EB6-AA0D-6F0842FCB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56039-4569-4464-A109-EB5BDD8BD842}" type="datetimeFigureOut">
              <a:rPr lang="en-CA" smtClean="0"/>
              <a:t>2022-09-20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C5E48-72E8-24BD-489F-C97C61E46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422AB0-ED36-12E3-5965-D1852EDD2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BBFD-8687-41CD-922C-8EFCB0902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597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2D5CA-BBE7-2608-5DD8-C7DD799BC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9B0B7D-FBE5-706D-1207-94F991249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56039-4569-4464-A109-EB5BDD8BD842}" type="datetimeFigureOut">
              <a:rPr lang="en-CA" smtClean="0"/>
              <a:t>2022-09-20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043B43-3B93-01B7-8365-E4A6332F8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46F60B-18C6-5D55-B128-D013D411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BBFD-8687-41CD-922C-8EFCB0902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484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F68D47-C426-1603-1E3A-275589472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56039-4569-4464-A109-EB5BDD8BD842}" type="datetimeFigureOut">
              <a:rPr lang="en-CA" smtClean="0"/>
              <a:t>2022-09-20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73BC90-732C-B930-175D-A7C15DA28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186DD-EC3A-BFB7-9092-BAB9719B7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BBFD-8687-41CD-922C-8EFCB0902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691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4AE4-FFD6-BB8C-AC06-ED962C48B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9C90B-30EC-C93C-3683-4CB0941F2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3EE69-5E85-5CBA-C876-BC95953EF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9DF89-51DE-5273-2777-92B31EECF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56039-4569-4464-A109-EB5BDD8BD842}" type="datetimeFigureOut">
              <a:rPr lang="en-CA" smtClean="0"/>
              <a:t>2022-09-20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AE425-C277-603A-82D2-EEF3717B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A4523-1193-0711-2DB6-ACC20387B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BBFD-8687-41CD-922C-8EFCB0902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846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4B567-FADE-59BF-375D-D8C7BAFF7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E284D3-ACC4-0590-8440-E88C4D9DE1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033CFE-5E6E-A0BA-9422-402A93A25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FA8AC2-6575-027A-B4E8-9A22A128C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56039-4569-4464-A109-EB5BDD8BD842}" type="datetimeFigureOut">
              <a:rPr lang="en-CA" smtClean="0"/>
              <a:t>2022-09-20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CDE57-CF3B-FC94-45E0-F9795ABCF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D6E94-D4F9-FD6E-0E81-FD91034F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BBFD-8687-41CD-922C-8EFCB0902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751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90F88F-40FB-2219-D6FD-F18E14B96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B2544-5929-7580-7611-739C5DC4F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A04E5-939C-A940-12A8-02565A81BF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56039-4569-4464-A109-EB5BDD8BD842}" type="datetimeFigureOut">
              <a:rPr lang="en-CA" smtClean="0"/>
              <a:t>2022-09-20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BBA69-A571-440F-83A3-F77E01859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8CE76-CDC7-88EA-306B-84650C52C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EBBFD-8687-41CD-922C-8EFCB0902D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495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orms.office.com/Pages/DesignPageV2.aspx?subpage=design&amp;token=bdcc85e10d924cc0baea9c6e605e9544&amp;id=Svc06-dYi0qeWUM-TEEnV-EFMxh7lg1Kkfc1DjWkzoFUNVpGQjFKSzNEQTJTWEVRS0o1QjRWOEZNNC4u&amp;analysis=true&amp;topview=Preview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mailto:prme-wg@senecacollege.ca" TargetMode="External"/><Relationship Id="rId4" Type="http://schemas.openxmlformats.org/officeDocument/2006/relationships/hyperlink" Target="https://express.adobe.com/page/s4Y8stflvse1j/" TargetMode="External"/><Relationship Id="rId9" Type="http://schemas.openxmlformats.org/officeDocument/2006/relationships/hyperlink" Target="https://unsd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39F74DAC-6642-A1D8-0450-04B9A52037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804" y="5130515"/>
            <a:ext cx="1340688" cy="11234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82A14C-E1FF-26AA-191B-727B52F8061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5" t="16371" r="35" b="9758"/>
          <a:stretch/>
        </p:blipFill>
        <p:spPr>
          <a:xfrm>
            <a:off x="5705194" y="1912244"/>
            <a:ext cx="6036661" cy="32182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212D27-D46C-9EC5-6B90-634771ABBA56}"/>
              </a:ext>
            </a:extLst>
          </p:cNvPr>
          <p:cNvSpPr txBox="1"/>
          <p:nvPr/>
        </p:nvSpPr>
        <p:spPr>
          <a:xfrm>
            <a:off x="3349637" y="2082345"/>
            <a:ext cx="23471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can apply?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All Seneca Business students who are registered for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Fall 2022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term.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A592F7-D207-BF74-A3EF-413A627B4F81}"/>
              </a:ext>
            </a:extLst>
          </p:cNvPr>
          <p:cNvSpPr txBox="1"/>
          <p:nvPr/>
        </p:nvSpPr>
        <p:spPr>
          <a:xfrm>
            <a:off x="3349637" y="3530178"/>
            <a:ext cx="28868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to apply?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Registration:</a:t>
            </a:r>
          </a:p>
          <a:p>
            <a:pPr marL="72073" lvl="1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Open: September 26th, 9:00 am </a:t>
            </a:r>
          </a:p>
          <a:p>
            <a:pPr marL="72073" lvl="1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Close on October 30th 5:00 pm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Submission deadline: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November 4th, 11:59 pm </a:t>
            </a:r>
            <a:endParaRPr kumimoji="0" lang="en-CA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446A42-D9FF-606F-0261-C3A147C4E019}"/>
              </a:ext>
            </a:extLst>
          </p:cNvPr>
          <p:cNvSpPr txBox="1"/>
          <p:nvPr/>
        </p:nvSpPr>
        <p:spPr>
          <a:xfrm>
            <a:off x="3349637" y="5640144"/>
            <a:ext cx="6376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"/>
                <a:ea typeface="Calibri" panose="020F0502020204030204" pitchFamily="34" charset="0"/>
                <a:cs typeface="Cambria" panose="02040503050406030204" pitchFamily="18" charset="0"/>
              </a:rPr>
              <a:t>For more details, go to this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"/>
                <a:ea typeface="Calibri" panose="020F0502020204030204" pitchFamily="34" charset="0"/>
                <a:cs typeface="Cambria" panose="02040503050406030204" pitchFamily="18" charset="0"/>
                <a:hlinkClick r:id="rId4"/>
              </a:rPr>
              <a:t>page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"/>
                <a:ea typeface="Calibri" panose="020F0502020204030204" pitchFamily="34" charset="0"/>
                <a:cs typeface="Cambria" panose="02040503050406030204" pitchFamily="18" charset="0"/>
              </a:rPr>
              <a:t>If you had any questions, please do not hesitate to contact us: </a:t>
            </a:r>
            <a:r>
              <a:rPr kumimoji="0" lang="en-GB" sz="12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 "/>
                <a:ea typeface="Times New Roman" panose="02020603050405020304" pitchFamily="18" charset="0"/>
                <a:hlinkClick r:id="rId5"/>
              </a:rPr>
              <a:t>prme-wg@senecacollege.ca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"/>
              <a:ea typeface="Calibri" panose="020F0502020204030204" pitchFamily="34" charset="0"/>
              <a:cs typeface="Cambria" panose="0204050305040603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D93A0E-63A3-1067-EAC4-6415D63710D6}"/>
              </a:ext>
            </a:extLst>
          </p:cNvPr>
          <p:cNvSpPr txBox="1"/>
          <p:nvPr/>
        </p:nvSpPr>
        <p:spPr>
          <a:xfrm>
            <a:off x="4092094" y="357922"/>
            <a:ext cx="7649761" cy="86177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5000" b="1" i="0" u="none" strike="noStrike" kern="1200" normalizeH="0" baseline="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SDG Multimedia Contest </a:t>
            </a:r>
            <a:endParaRPr kumimoji="0" lang="en-CA" sz="5000" b="1" i="0" u="none" strike="noStrike" kern="1200" normalizeH="0" baseline="0" noProof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B237E8-3FD5-EC85-16ED-786EA76BDC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9945" y="259623"/>
            <a:ext cx="2064818" cy="81251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C443DBA-8C34-1C84-9BA5-28BA744CA4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5091" y="-1449655"/>
            <a:ext cx="4657036" cy="46570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A592EE-15DB-B570-F666-1AD39F1EED32}"/>
              </a:ext>
            </a:extLst>
          </p:cNvPr>
          <p:cNvSpPr txBox="1"/>
          <p:nvPr/>
        </p:nvSpPr>
        <p:spPr>
          <a:xfrm>
            <a:off x="450144" y="3360520"/>
            <a:ext cx="2857381" cy="2954655"/>
          </a:xfrm>
          <a:prstGeom prst="rect">
            <a:avLst/>
          </a:prstGeom>
          <a:solidFill>
            <a:srgbClr val="FFFFFF">
              <a:alpha val="38039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</a:t>
            </a:r>
            <a:r>
              <a:rPr lang="en-CA" b="1" dirty="0">
                <a:solidFill>
                  <a:srgbClr val="00B0F0"/>
                </a:solidFill>
                <a:latin typeface="Calibri" panose="020F0502020204030204"/>
              </a:rPr>
              <a:t>this about?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you interested in “</a:t>
            </a:r>
            <a:r>
              <a:rPr kumimoji="0" lang="en-SG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Transforming SDGs to Action</a:t>
            </a:r>
            <a:r>
              <a:rPr kumimoji="0" lang="en-SG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”? This year Seneca Business PRME virtual SDG Multimedia Contest invites you to submit your infographics or videos to share your thoughts on “How can Seneca Business students be a force for good and act as agents of transformation beyond the classroom”.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sz="1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sz="1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Let us know your ideas on how to create impact in your communities, in the work place or at school. </a:t>
            </a:r>
            <a:endParaRPr kumimoji="0" lang="en-SG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D129FD-F01B-3887-04C9-6D3649304C8A}"/>
              </a:ext>
            </a:extLst>
          </p:cNvPr>
          <p:cNvSpPr txBox="1"/>
          <p:nvPr/>
        </p:nvSpPr>
        <p:spPr>
          <a:xfrm>
            <a:off x="3358004" y="2785803"/>
            <a:ext cx="23471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="1" dirty="0">
                <a:solidFill>
                  <a:srgbClr val="00B0F0"/>
                </a:solidFill>
                <a:latin typeface="Calibri" panose="020F0502020204030204"/>
              </a:rPr>
              <a:t>How to apply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Click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  <a:hlinkClick r:id="rId8"/>
              </a:rPr>
              <a:t>here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to register or visit the link below for more details.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036AB3-1C5C-4B03-7A99-CBB44DD96B9F}"/>
              </a:ext>
            </a:extLst>
          </p:cNvPr>
          <p:cNvSpPr txBox="1"/>
          <p:nvPr/>
        </p:nvSpPr>
        <p:spPr>
          <a:xfrm>
            <a:off x="5219312" y="1085366"/>
            <a:ext cx="5395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Transforming Sustainable Development Goals to Action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55615E-3C35-E27C-16A3-0B1ACA96D607}"/>
              </a:ext>
            </a:extLst>
          </p:cNvPr>
          <p:cNvSpPr txBox="1"/>
          <p:nvPr/>
        </p:nvSpPr>
        <p:spPr>
          <a:xfrm>
            <a:off x="3391748" y="4828552"/>
            <a:ext cx="28868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will you win?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>
                <a:latin typeface="Calibri" panose="020F0502020204030204"/>
              </a:rPr>
              <a:t>Winning entries will be awarded monetary prizes and recognition certificates.</a:t>
            </a:r>
            <a:endParaRPr kumimoji="0" lang="en-CA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C8FFA4-5B31-A1A1-486D-2E8415DDD21D}"/>
              </a:ext>
            </a:extLst>
          </p:cNvPr>
          <p:cNvSpPr txBox="1"/>
          <p:nvPr/>
        </p:nvSpPr>
        <p:spPr>
          <a:xfrm>
            <a:off x="7868649" y="5100687"/>
            <a:ext cx="29634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50" dirty="0">
                <a:solidFill>
                  <a:srgbClr val="000000"/>
                </a:solidFill>
                <a:latin typeface="Calibri "/>
                <a:ea typeface="Calibri" panose="020F0502020204030204" pitchFamily="34" charset="0"/>
                <a:cs typeface="Cambria" panose="02040503050406030204" pitchFamily="18" charset="0"/>
              </a:rPr>
              <a:t>Picture credit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"/>
                <a:ea typeface="Calibri" panose="020F0502020204030204" pitchFamily="34" charset="0"/>
                <a:cs typeface="Cambria" panose="02040503050406030204" pitchFamily="18" charset="0"/>
              </a:rPr>
              <a:t>: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"/>
                <a:ea typeface="Calibri" panose="020F0502020204030204" pitchFamily="34" charset="0"/>
                <a:cs typeface="Cambria" panose="02040503050406030204" pitchFamily="18" charset="0"/>
                <a:hlinkClick r:id="rId9"/>
              </a:rPr>
              <a:t>https://unsdc.org/</a:t>
            </a:r>
            <a:endParaRPr kumimoji="0" lang="en-CA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"/>
              <a:ea typeface="Calibri" panose="020F0502020204030204" pitchFamily="34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850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15597</TotalTime>
  <Words>202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Samin</dc:creator>
  <cp:lastModifiedBy>Anitta Toma</cp:lastModifiedBy>
  <cp:revision>12</cp:revision>
  <dcterms:created xsi:type="dcterms:W3CDTF">2022-08-31T20:57:15Z</dcterms:created>
  <dcterms:modified xsi:type="dcterms:W3CDTF">2022-09-20T21:46:23Z</dcterms:modified>
</cp:coreProperties>
</file>